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8" r:id="rId3"/>
    <p:sldId id="257" r:id="rId4"/>
    <p:sldId id="351" r:id="rId5"/>
    <p:sldId id="352" r:id="rId6"/>
    <p:sldId id="353" r:id="rId7"/>
    <p:sldId id="354" r:id="rId8"/>
    <p:sldId id="356" r:id="rId9"/>
    <p:sldId id="359" r:id="rId10"/>
    <p:sldId id="357" r:id="rId11"/>
    <p:sldId id="360" r:id="rId12"/>
    <p:sldId id="358" r:id="rId13"/>
    <p:sldId id="361" r:id="rId14"/>
    <p:sldId id="363" r:id="rId15"/>
    <p:sldId id="364" r:id="rId16"/>
    <p:sldId id="365" r:id="rId17"/>
    <p:sldId id="366" r:id="rId18"/>
    <p:sldId id="367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60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6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0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1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8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6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07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4DD8-31AC-4806-8577-4A1B3A70F8AE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28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cP0yv5r1Kg?feature=oembed" TargetMode="External"/><Relationship Id="rId4" Type="http://schemas.openxmlformats.org/officeDocument/2006/relationships/hyperlink" Target="https://www.youtube.com/watch?v=ScP0yv5r1K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BudXC5jMe8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BudXC5jMe8?feature=oembed" TargetMode="Externa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BudXC5jMe8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BudXC5jMe8?feature=oembed" TargetMode="Externa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1BC5A-AE94-4F9B-AE23-251594008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ko-KR" altLang="en-US" b="1" dirty="0"/>
              <a:t>게임 제작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E1E41-80E9-49EA-92C6-4BD423489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478588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B977012 </a:t>
            </a:r>
            <a:r>
              <a:rPr lang="ko-KR" altLang="en-US" dirty="0"/>
              <a:t>김창현</a:t>
            </a:r>
          </a:p>
        </p:txBody>
      </p:sp>
    </p:spTree>
    <p:extLst>
      <p:ext uri="{BB962C8B-B14F-4D97-AF65-F5344CB8AC3E}">
        <p14:creationId xmlns:p14="http://schemas.microsoft.com/office/powerpoint/2010/main" val="320063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설정</a:t>
            </a:r>
          </a:p>
        </p:txBody>
      </p:sp>
      <p:pic>
        <p:nvPicPr>
          <p:cNvPr id="3" name="온라인 미디어 2" title="settings">
            <a:hlinkClick r:id="" action="ppaction://media"/>
            <a:extLst>
              <a:ext uri="{FF2B5EF4-FFF2-40B4-BE49-F238E27FC236}">
                <a16:creationId xmlns:a16="http://schemas.microsoft.com/office/drawing/2014/main" id="{7B2FF1A1-5DDF-486F-ABF9-428F24FA0B6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95248" y="1379792"/>
            <a:ext cx="8249920" cy="4661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DC5696-325A-45C2-A475-B982C2DD7924}"/>
              </a:ext>
            </a:extLst>
          </p:cNvPr>
          <p:cNvSpPr txBox="1"/>
          <p:nvPr/>
        </p:nvSpPr>
        <p:spPr>
          <a:xfrm>
            <a:off x="1188720" y="6117336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https://www.youtube.com/watch?v=ScP0yv5r1Kg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66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데미지 표기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C5696-325A-45C2-A475-B982C2DD7924}"/>
              </a:ext>
            </a:extLst>
          </p:cNvPr>
          <p:cNvSpPr txBox="1"/>
          <p:nvPr/>
        </p:nvSpPr>
        <p:spPr>
          <a:xfrm>
            <a:off x="1188720" y="6117336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https://www.youtube.com/watch?v=RBudXC5jMe8</a:t>
            </a:r>
            <a:endParaRPr lang="ko-KR" altLang="en-US" dirty="0"/>
          </a:p>
        </p:txBody>
      </p:sp>
      <p:pic>
        <p:nvPicPr>
          <p:cNvPr id="6" name="온라인 미디어 4" title="show damage">
            <a:hlinkClick r:id="" action="ppaction://media"/>
            <a:extLst>
              <a:ext uri="{FF2B5EF4-FFF2-40B4-BE49-F238E27FC236}">
                <a16:creationId xmlns:a16="http://schemas.microsoft.com/office/drawing/2014/main" id="{60DDE653-B285-42AC-9045-267617E9E1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86104" y="1379792"/>
            <a:ext cx="8249920" cy="46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데미지 표기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BE9CCB-48C0-4CCF-A901-81C89AE9D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5960"/>
            <a:ext cx="4359018" cy="1051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17CBC2-7EB8-47C5-A0CD-DB3CFE3E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6795"/>
            <a:ext cx="6599492" cy="2956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95E90A-BC07-489A-ADE3-DC1EBEB00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23611"/>
            <a:ext cx="8748518" cy="11812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225605-0C86-4C4A-8FED-7D8D59D3D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218" y="2325985"/>
            <a:ext cx="5540220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37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데미지 표기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53CE0E4-301F-472E-9377-AE0B103C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4833"/>
            <a:ext cx="6820491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몬스터 패턴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C5696-325A-45C2-A475-B982C2DD7924}"/>
              </a:ext>
            </a:extLst>
          </p:cNvPr>
          <p:cNvSpPr txBox="1"/>
          <p:nvPr/>
        </p:nvSpPr>
        <p:spPr>
          <a:xfrm>
            <a:off x="1188720" y="6117336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https://www.youtube.com/watch?v=RBudXC5jMe8</a:t>
            </a:r>
            <a:endParaRPr lang="ko-KR" altLang="en-US" dirty="0"/>
          </a:p>
        </p:txBody>
      </p:sp>
      <p:pic>
        <p:nvPicPr>
          <p:cNvPr id="6" name="온라인 미디어 4" title="show damage">
            <a:hlinkClick r:id="" action="ppaction://media"/>
            <a:extLst>
              <a:ext uri="{FF2B5EF4-FFF2-40B4-BE49-F238E27FC236}">
                <a16:creationId xmlns:a16="http://schemas.microsoft.com/office/drawing/2014/main" id="{60DDE653-B285-42AC-9045-267617E9E1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95248" y="1379792"/>
            <a:ext cx="8249920" cy="46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3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몬스터 패턴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446E4-82FE-44D3-BE9A-65EA94530CDD}"/>
              </a:ext>
            </a:extLst>
          </p:cNvPr>
          <p:cNvSpPr txBox="1"/>
          <p:nvPr/>
        </p:nvSpPr>
        <p:spPr>
          <a:xfrm>
            <a:off x="1123950" y="1690688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주기적으로 플레이어 방향으로 돌진하는 몬스터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FE872-9CEA-48E4-B30B-BDDC523D47A6}"/>
              </a:ext>
            </a:extLst>
          </p:cNvPr>
          <p:cNvSpPr txBox="1"/>
          <p:nvPr/>
        </p:nvSpPr>
        <p:spPr>
          <a:xfrm>
            <a:off x="1123950" y="2998113"/>
            <a:ext cx="9739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플레이어를 감싸 서서히 다가오며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일정거리 접근 후 사라지는 몬스터</a:t>
            </a:r>
          </a:p>
        </p:txBody>
      </p:sp>
    </p:spTree>
    <p:extLst>
      <p:ext uri="{BB962C8B-B14F-4D97-AF65-F5344CB8AC3E}">
        <p14:creationId xmlns:p14="http://schemas.microsoft.com/office/powerpoint/2010/main" val="202044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몬스터 패턴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446E4-82FE-44D3-BE9A-65EA94530CDD}"/>
              </a:ext>
            </a:extLst>
          </p:cNvPr>
          <p:cNvSpPr txBox="1"/>
          <p:nvPr/>
        </p:nvSpPr>
        <p:spPr>
          <a:xfrm>
            <a:off x="1123950" y="1690688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주기적으로 플레이어 방향으로 돌진하는 몬스터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2F4C61-FF83-46DD-AD8E-3A2856FD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2121575"/>
            <a:ext cx="6355842" cy="417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40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몬스터 패턴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446E4-82FE-44D3-BE9A-65EA94530CDD}"/>
              </a:ext>
            </a:extLst>
          </p:cNvPr>
          <p:cNvSpPr txBox="1"/>
          <p:nvPr/>
        </p:nvSpPr>
        <p:spPr>
          <a:xfrm>
            <a:off x="1123950" y="1690688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플레이어를 감싸 서서히 다가오며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일정거리 접근 후 사라지는 몬스터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8C18F-4A7F-40F9-BF91-CEB6020EC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2121575"/>
            <a:ext cx="7441037" cy="378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4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몬스터 패턴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14F655-191C-4984-9848-CEFF9B67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9471"/>
            <a:ext cx="4291476" cy="47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개발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005BB-4E77-46B3-B72C-5EBE17868071}"/>
              </a:ext>
            </a:extLst>
          </p:cNvPr>
          <p:cNvSpPr txBox="1"/>
          <p:nvPr/>
        </p:nvSpPr>
        <p:spPr>
          <a:xfrm>
            <a:off x="1123950" y="1690688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스테이지 레벨 디자인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소환 패턴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C7428-554E-4681-9B78-59F41FD7676E}"/>
              </a:ext>
            </a:extLst>
          </p:cNvPr>
          <p:cNvSpPr txBox="1"/>
          <p:nvPr/>
        </p:nvSpPr>
        <p:spPr>
          <a:xfrm>
            <a:off x="1123950" y="2552462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보스 패턴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9346A-FBD3-4B95-9B43-19FB9A58F737}"/>
              </a:ext>
            </a:extLst>
          </p:cNvPr>
          <p:cNvSpPr txBox="1"/>
          <p:nvPr/>
        </p:nvSpPr>
        <p:spPr>
          <a:xfrm>
            <a:off x="1123950" y="4280344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해상도 조정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36A73-C5E2-4591-8B68-74044EB8FD3C}"/>
              </a:ext>
            </a:extLst>
          </p:cNvPr>
          <p:cNvSpPr txBox="1"/>
          <p:nvPr/>
        </p:nvSpPr>
        <p:spPr>
          <a:xfrm>
            <a:off x="1123950" y="5146452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UI, UX </a:t>
            </a:r>
            <a:r>
              <a:rPr lang="ko-KR" altLang="en-US" sz="2200" b="1" dirty="0"/>
              <a:t>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5CC47-DA5F-4764-913A-554A092FD91A}"/>
              </a:ext>
            </a:extLst>
          </p:cNvPr>
          <p:cNvSpPr txBox="1"/>
          <p:nvPr/>
        </p:nvSpPr>
        <p:spPr>
          <a:xfrm>
            <a:off x="1123950" y="3414236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Enemy Script </a:t>
            </a:r>
            <a:r>
              <a:rPr lang="ko-KR" altLang="en-US" sz="2200" b="1" dirty="0"/>
              <a:t>분리</a:t>
            </a:r>
          </a:p>
        </p:txBody>
      </p:sp>
    </p:spTree>
    <p:extLst>
      <p:ext uri="{BB962C8B-B14F-4D97-AF65-F5344CB8AC3E}">
        <p14:creationId xmlns:p14="http://schemas.microsoft.com/office/powerpoint/2010/main" val="57335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이전 시간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74F4B-0FF5-42E0-8B5D-BC55F094FC22}"/>
              </a:ext>
            </a:extLst>
          </p:cNvPr>
          <p:cNvSpPr txBox="1"/>
          <p:nvPr/>
        </p:nvSpPr>
        <p:spPr>
          <a:xfrm>
            <a:off x="1123950" y="1946019"/>
            <a:ext cx="438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/ UI, UX </a:t>
            </a:r>
            <a:r>
              <a:rPr lang="ko-KR" altLang="en-US" sz="2400" dirty="0"/>
              <a:t>개선 필요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254D0-F9AB-424C-A4DC-FB636915F0F5}"/>
              </a:ext>
            </a:extLst>
          </p:cNvPr>
          <p:cNvSpPr txBox="1"/>
          <p:nvPr/>
        </p:nvSpPr>
        <p:spPr>
          <a:xfrm>
            <a:off x="1123950" y="2967335"/>
            <a:ext cx="438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/ </a:t>
            </a:r>
            <a:r>
              <a:rPr lang="ko-KR" altLang="en-US" sz="2400" dirty="0"/>
              <a:t>게임의 재미 요소 분석</a:t>
            </a:r>
          </a:p>
        </p:txBody>
      </p:sp>
    </p:spTree>
    <p:extLst>
      <p:ext uri="{BB962C8B-B14F-4D97-AF65-F5344CB8AC3E}">
        <p14:creationId xmlns:p14="http://schemas.microsoft.com/office/powerpoint/2010/main" val="338536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74F4B-0FF5-42E0-8B5D-BC55F094FC22}"/>
              </a:ext>
            </a:extLst>
          </p:cNvPr>
          <p:cNvSpPr txBox="1"/>
          <p:nvPr/>
        </p:nvSpPr>
        <p:spPr>
          <a:xfrm>
            <a:off x="1123950" y="1946019"/>
            <a:ext cx="438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/ UI, UX </a:t>
            </a:r>
            <a:r>
              <a:rPr lang="ko-KR" altLang="en-US" sz="2400" dirty="0"/>
              <a:t>업데이트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254D0-F9AB-424C-A4DC-FB636915F0F5}"/>
              </a:ext>
            </a:extLst>
          </p:cNvPr>
          <p:cNvSpPr txBox="1"/>
          <p:nvPr/>
        </p:nvSpPr>
        <p:spPr>
          <a:xfrm>
            <a:off x="1123950" y="2967335"/>
            <a:ext cx="438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/ </a:t>
            </a:r>
            <a:r>
              <a:rPr lang="ko-KR" altLang="en-US" sz="2400" dirty="0"/>
              <a:t>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18A27-2E60-4084-8F41-A2FE32CE60C6}"/>
              </a:ext>
            </a:extLst>
          </p:cNvPr>
          <p:cNvSpPr txBox="1"/>
          <p:nvPr/>
        </p:nvSpPr>
        <p:spPr>
          <a:xfrm>
            <a:off x="1123950" y="3988651"/>
            <a:ext cx="438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/ </a:t>
            </a:r>
            <a:r>
              <a:rPr lang="ko-KR" altLang="en-US" sz="2400" dirty="0"/>
              <a:t>데미지 표기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A30CA-5B6E-472E-839A-61B1B08878AD}"/>
              </a:ext>
            </a:extLst>
          </p:cNvPr>
          <p:cNvSpPr txBox="1"/>
          <p:nvPr/>
        </p:nvSpPr>
        <p:spPr>
          <a:xfrm>
            <a:off x="1123950" y="5009967"/>
            <a:ext cx="438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/ </a:t>
            </a:r>
            <a:r>
              <a:rPr lang="ko-KR" altLang="en-US" sz="2400" dirty="0"/>
              <a:t>몬스터 패턴</a:t>
            </a:r>
          </a:p>
        </p:txBody>
      </p:sp>
    </p:spTree>
    <p:extLst>
      <p:ext uri="{BB962C8B-B14F-4D97-AF65-F5344CB8AC3E}">
        <p14:creationId xmlns:p14="http://schemas.microsoft.com/office/powerpoint/2010/main" val="141118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UI,</a:t>
            </a:r>
            <a:r>
              <a:rPr lang="ko-KR" altLang="en-US" b="1" dirty="0"/>
              <a:t> </a:t>
            </a:r>
            <a:r>
              <a:rPr lang="en-US" altLang="ko-KR" b="1" dirty="0"/>
              <a:t>UX</a:t>
            </a:r>
            <a:r>
              <a:rPr lang="ko-KR" altLang="en-US" b="1" dirty="0"/>
              <a:t> 업데이트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2E9030-086A-4EA3-BB4F-96CE8092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1" y="1856232"/>
            <a:ext cx="5565851" cy="31455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3EF1C8-9055-4E28-957B-79CD8D03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56231"/>
            <a:ext cx="5648514" cy="31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UI,</a:t>
            </a:r>
            <a:r>
              <a:rPr lang="ko-KR" altLang="en-US" b="1" dirty="0"/>
              <a:t> </a:t>
            </a:r>
            <a:r>
              <a:rPr lang="en-US" altLang="ko-KR" b="1" dirty="0"/>
              <a:t>UX</a:t>
            </a:r>
            <a:r>
              <a:rPr lang="ko-KR" altLang="en-US" b="1" dirty="0"/>
              <a:t> 업데이트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A9DDA6-503D-4C15-BCB8-EFCF37E2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1" y="1856231"/>
            <a:ext cx="5565851" cy="3152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9571DB-397D-46AD-87BB-23D89CA9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6231"/>
            <a:ext cx="5594509" cy="31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5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UI,</a:t>
            </a:r>
            <a:r>
              <a:rPr lang="ko-KR" altLang="en-US" b="1" dirty="0"/>
              <a:t> </a:t>
            </a:r>
            <a:r>
              <a:rPr lang="en-US" altLang="ko-KR" b="1" dirty="0"/>
              <a:t>UX</a:t>
            </a:r>
            <a:r>
              <a:rPr lang="ko-KR" altLang="en-US" b="1" dirty="0"/>
              <a:t> 업데이트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8A2CE8-8EEE-44C4-83E8-8F9A2578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1" y="1856231"/>
            <a:ext cx="5593405" cy="3152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356BF3-522F-4FBA-A787-DEFE245E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6232"/>
            <a:ext cx="5593405" cy="31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2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UI,</a:t>
            </a:r>
            <a:r>
              <a:rPr lang="ko-KR" altLang="en-US" b="1" dirty="0"/>
              <a:t> </a:t>
            </a:r>
            <a:r>
              <a:rPr lang="en-US" altLang="ko-KR" b="1" dirty="0"/>
              <a:t>UX</a:t>
            </a:r>
            <a:r>
              <a:rPr lang="ko-KR" altLang="en-US" b="1" dirty="0"/>
              <a:t> 업데이트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CC25EC-DC99-4D75-AC97-2F56A9D3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6231"/>
            <a:ext cx="5627095" cy="3145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D7A93-EE1A-4CAF-A914-318A19B5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1" y="1856231"/>
            <a:ext cx="5593405" cy="31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1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4011BE-23C4-4848-AEA7-EC5446D81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228712" cy="4060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631881-BB9E-417F-80EC-84925AC4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204" y="3084688"/>
            <a:ext cx="2629128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4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A0FE2D-4B00-45CE-8515-32B63FFE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344"/>
            <a:ext cx="3921460" cy="47430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84374E-87B9-44B6-9267-3EBD366C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660" y="1339344"/>
            <a:ext cx="6191663" cy="39230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31F136-CDE0-4242-A37C-9341A1B73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659" y="5262382"/>
            <a:ext cx="5647091" cy="8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94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</TotalTime>
  <Words>182</Words>
  <Application>Microsoft Office PowerPoint</Application>
  <PresentationFormat>와이드스크린</PresentationFormat>
  <Paragraphs>38</Paragraphs>
  <Slides>19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게임 제작 프로젝트</vt:lpstr>
      <vt:lpstr>- 이전 시간</vt:lpstr>
      <vt:lpstr>- 목차</vt:lpstr>
      <vt:lpstr>- UI, UX 업데이트</vt:lpstr>
      <vt:lpstr>- UI, UX 업데이트</vt:lpstr>
      <vt:lpstr>- UI, UX 업데이트</vt:lpstr>
      <vt:lpstr>- UI, UX 업데이트</vt:lpstr>
      <vt:lpstr>- 설정</vt:lpstr>
      <vt:lpstr>- 설정</vt:lpstr>
      <vt:lpstr>- 설정</vt:lpstr>
      <vt:lpstr>- 데미지 표기</vt:lpstr>
      <vt:lpstr>- 데미지 표기</vt:lpstr>
      <vt:lpstr>- 데미지 표기</vt:lpstr>
      <vt:lpstr>- 몬스터 패턴</vt:lpstr>
      <vt:lpstr>- 몬스터 패턴</vt:lpstr>
      <vt:lpstr>- 몬스터 패턴</vt:lpstr>
      <vt:lpstr>- 몬스터 패턴</vt:lpstr>
      <vt:lpstr>- 몬스터 패턴</vt:lpstr>
      <vt:lpstr>- 개발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프로젝트</dc:title>
  <dc:creator>My</dc:creator>
  <cp:lastModifiedBy>창현 김</cp:lastModifiedBy>
  <cp:revision>121</cp:revision>
  <dcterms:created xsi:type="dcterms:W3CDTF">2023-10-04T22:04:03Z</dcterms:created>
  <dcterms:modified xsi:type="dcterms:W3CDTF">2024-03-18T05:56:40Z</dcterms:modified>
</cp:coreProperties>
</file>